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Les pronoms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1" y="626853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441"/>
          <a:stretch/>
        </p:blipFill>
        <p:spPr>
          <a:xfrm>
            <a:off x="0" y="-1"/>
            <a:ext cx="795171" cy="89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45977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Arthus et toi</a:t>
            </a:r>
            <a:r>
              <a:rPr kumimoji="0" lang="fr-FR" sz="2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avez rencontré le directeur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lang="fr-FR" sz="1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0FDBA0C-FA6B-2C50-767C-9367084C5D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2F15ED5D-82C5-913B-AFFC-91D16D22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59" y="445982"/>
            <a:ext cx="8398219" cy="1646234"/>
          </a:xfrm>
        </p:spPr>
        <p:txBody>
          <a:bodyPr>
            <a:normAutofit/>
          </a:bodyPr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</p:spTree>
    <p:extLst>
      <p:ext uri="{BB962C8B-B14F-4D97-AF65-F5344CB8AC3E}">
        <p14:creationId xmlns:p14="http://schemas.microsoft.com/office/powerpoint/2010/main" val="3890751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Vous</a:t>
            </a:r>
            <a:r>
              <a:rPr kumimoji="0" lang="fr-FR" sz="2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avez rencontré le directeur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lang="fr-FR" sz="16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C483A81-ED1A-F70E-8024-EA6E27048F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535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59" y="445982"/>
            <a:ext cx="8398219" cy="1646234"/>
          </a:xfrm>
        </p:spPr>
        <p:txBody>
          <a:bodyPr>
            <a:normAutofit/>
          </a:bodyPr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45977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2800" u="sng" dirty="0"/>
              <a:t>L’escargot</a:t>
            </a:r>
            <a:r>
              <a:rPr lang="fr-FR" sz="2800" dirty="0"/>
              <a:t> dévore une feuille.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2800" u="sng" dirty="0"/>
              <a:t>Il</a:t>
            </a:r>
            <a:r>
              <a:rPr lang="fr-FR" sz="2800" dirty="0"/>
              <a:t> dévore une feuille.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4012D9B-1E23-7117-145B-9FBEDF8887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45977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2800" u="sng" dirty="0"/>
              <a:t>Abel et Éva</a:t>
            </a:r>
            <a:r>
              <a:rPr lang="fr-FR" sz="2800" dirty="0"/>
              <a:t> attendent leur maitresse.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D19468F-25C2-F35B-490C-9C317F515D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2CAA8DA7-EF58-FEAE-921E-A5AC55BFD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59" y="445982"/>
            <a:ext cx="8398219" cy="1646234"/>
          </a:xfrm>
        </p:spPr>
        <p:txBody>
          <a:bodyPr>
            <a:normAutofit/>
          </a:bodyPr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</p:spTree>
    <p:extLst>
      <p:ext uri="{BB962C8B-B14F-4D97-AF65-F5344CB8AC3E}">
        <p14:creationId xmlns:p14="http://schemas.microsoft.com/office/powerpoint/2010/main" val="372725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2800" u="sng" dirty="0"/>
              <a:t>Ils</a:t>
            </a:r>
            <a:r>
              <a:rPr lang="fr-FR" sz="2800" dirty="0"/>
              <a:t> attendent leur maitresse.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5A1F974-4A1F-F2BD-144B-DC02679237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45977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Les gestes de la chirurgienne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sont précis.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F8DE1A6-1310-4585-2A1B-5CDFA70BF7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A727FCE8-B576-2634-48BF-651B6BAFE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59" y="445982"/>
            <a:ext cx="8398219" cy="1646234"/>
          </a:xfrm>
        </p:spPr>
        <p:txBody>
          <a:bodyPr>
            <a:normAutofit/>
          </a:bodyPr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</p:spTree>
    <p:extLst>
      <p:ext uri="{BB962C8B-B14F-4D97-AF65-F5344CB8AC3E}">
        <p14:creationId xmlns:p14="http://schemas.microsoft.com/office/powerpoint/2010/main" val="70044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Ils</a:t>
            </a:r>
            <a:r>
              <a:rPr kumimoji="0" lang="fr-FR" sz="2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sont précis.</a:t>
            </a:r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B357099-00D2-95B4-0D4E-53EA6A168D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7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245977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Les plantes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sont fleuries.</a:t>
            </a:r>
            <a:endParaRPr lang="fr-FR" sz="1600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5EA4B3D-BE12-E926-4259-97CA584503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DEBAF741-5442-FDEB-10EF-91C8BFA6C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259" y="445982"/>
            <a:ext cx="8398219" cy="1646234"/>
          </a:xfrm>
        </p:spPr>
        <p:txBody>
          <a:bodyPr>
            <a:normAutofit/>
          </a:bodyPr>
          <a:lstStyle/>
          <a:p>
            <a:r>
              <a:rPr lang="fr-FR" b="1" dirty="0"/>
              <a:t>Remplace le groupe souligné par </a:t>
            </a:r>
            <a:br>
              <a:rPr lang="fr-FR" b="1" dirty="0"/>
            </a:br>
            <a:r>
              <a:rPr lang="fr-FR" b="1" dirty="0"/>
              <a:t>un pronom : </a:t>
            </a:r>
          </a:p>
        </p:txBody>
      </p:sp>
    </p:spTree>
    <p:extLst>
      <p:ext uri="{BB962C8B-B14F-4D97-AF65-F5344CB8AC3E}">
        <p14:creationId xmlns:p14="http://schemas.microsoft.com/office/powerpoint/2010/main" val="3127989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300F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Elles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sont fleuries.</a:t>
            </a:r>
            <a:endParaRPr lang="fr-FR" sz="1600" dirty="0"/>
          </a:p>
          <a:p>
            <a:pPr marL="0" indent="0">
              <a:buNone/>
            </a:pP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089A996-3B6F-0EAC-02A5-018F1047CA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5032" y="63127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7207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160</Words>
  <Application>Microsoft Office PowerPoint</Application>
  <PresentationFormat>Grand écran</PresentationFormat>
  <Paragraphs>60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Rituel 2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  <vt:lpstr>Remplace le groupe souligné par  un pronom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2022-08-25T14:18:50Z</dcterms:modified>
</cp:coreProperties>
</file>